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Instrument Sans Semi Bold" pitchFamily="34" charset="0"/>
      <p:regular r:id="rId17"/>
    </p:embeddedFont>
    <p:embeddedFont>
      <p:font typeface="Instrument Sans Semi Bold" pitchFamily="34" charset="-122"/>
      <p:regular r:id="rId18"/>
    </p:embeddedFont>
    <p:embeddedFont>
      <p:font typeface="Instrument Sans Semi Bold" pitchFamily="34" charset="-120"/>
      <p:regular r:id="rId19"/>
    </p:embeddedFont>
    <p:embeddedFont>
      <p:font typeface="Instrument Sans Medium" pitchFamily="34" charset="0"/>
      <p:regular r:id="rId20"/>
    </p:embeddedFont>
    <p:embeddedFont>
      <p:font typeface="Instrument Sans Medium" pitchFamily="34" charset="-122"/>
      <p:regular r:id="rId21"/>
    </p:embeddedFont>
    <p:embeddedFont>
      <p:font typeface="Instrument Sans Medium" pitchFamily="34" charset="-120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55746"/>
            <a:ext cx="7556421" cy="21263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alt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Дәріс 3. </a:t>
            </a: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Адам және адамзат туралы ғылымдар: философиядан психологияға дейін</a:t>
            </a:r>
            <a:endParaRPr lang="en-US" sz="4450" dirty="0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793750" y="626110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Әл-Фараби атындағы Қазақ Ұлттық университеті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Жалпы және қолданбалы психология кафедрасы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425825" y="7362825"/>
            <a:ext cx="56699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Дәріскер: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Психология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ғылымдарының докторы, профессор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 Тоқсанбаева 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Н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.К.</a:t>
            </a:r>
            <a:endParaRPr lang="en-US" altLang="en-US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ru-RU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91151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Қорытынды: Адамды тану – философия мен психологияның ұлы саяхаты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248870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Психология философиядан бастау алып, өз алдына тәуелсіз ғылымға айналды, бірақ олардың арасындағы байланыс әлі де терең.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6229826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Адам табиғатын, санасын, мінез-құлқын түсінудегі философиялық және ғылыми ізденістердің маңызы зор.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847880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Болашақта адам туралы білімнің жаңа деңгейге көтерілуі – бұл біздің ортақ миссиямыз, ол философия мен психологияның үйлесімді дамуы арқылы мүмкін болады.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5553" y="483632"/>
            <a:ext cx="12304752" cy="54959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Ежелгі дәуір: философия мен психологияның түп-тамыры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615553" y="1455301"/>
            <a:ext cx="6485096" cy="8440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Платон мен Аристотель: жан мен тәннің бөлінуі туралы алғашқы ілімдер. Олар адам жанының мәңгілігі мен оның тәннен бөлек екендігін талқылаған.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615553" y="2360890"/>
            <a:ext cx="6485096" cy="8440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Аристотельдің "Жан туралы" трактаты: жанды тірі дененің формасы ретінде қарастыру, оның қабылдау, ойлау, қозғалу қабілеттерін зерттеуге негіз болды.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615553" y="3266480"/>
            <a:ext cx="6485096" cy="5626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Ежелгі грек философтары психиканы әлемнің бөлінбес бөлігі ретінде зерттеген, оны космоспен және табиғат заңдарымен байланыстырған.</a:t>
            </a:r>
            <a:endParaRPr lang="en-US" sz="13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37371" y="1494949"/>
            <a:ext cx="6485096" cy="64850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29320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Орта ғасырлар мен қайта өрлеу дәуірі: философия мен ғылымның арасы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00507"/>
            <a:ext cx="4196358" cy="3899654"/>
          </a:xfrm>
          <a:prstGeom prst="roundRect">
            <a:avLst>
              <a:gd name="adj" fmla="val 5235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3100507"/>
            <a:ext cx="121920" cy="3899654"/>
          </a:xfrm>
          <a:prstGeom prst="roundRect">
            <a:avLst>
              <a:gd name="adj" fmla="val 167442"/>
            </a:avLst>
          </a:prstGeom>
          <a:solidFill>
            <a:srgbClr val="84C1FA"/>
          </a:solidFill>
        </p:spPr>
      </p:sp>
      <p:sp>
        <p:nvSpPr>
          <p:cNvPr id="5" name="Text 3"/>
          <p:cNvSpPr/>
          <p:nvPr/>
        </p:nvSpPr>
        <p:spPr>
          <a:xfrm>
            <a:off x="1173004" y="3357801"/>
            <a:ext cx="3559850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Араб ғалымдарының үлесі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73004" y="4202549"/>
            <a:ext cx="3559850" cy="25403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Ибн Сина ("Медицина каноны" еңбегінде психикалық ауруларды сипаттаған) және Ибн Рошд (Аверроэс) сияқты араб ғалымдары психологияның дамуына үлкен үлес қосты.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100507"/>
            <a:ext cx="4196358" cy="3899654"/>
          </a:xfrm>
          <a:prstGeom prst="roundRect">
            <a:avLst>
              <a:gd name="adj" fmla="val 5235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16962" y="3100507"/>
            <a:ext cx="121920" cy="3899654"/>
          </a:xfrm>
          <a:prstGeom prst="roundRect">
            <a:avLst>
              <a:gd name="adj" fmla="val 167442"/>
            </a:avLst>
          </a:prstGeom>
          <a:solidFill>
            <a:srgbClr val="84C1FA"/>
          </a:solidFill>
        </p:spPr>
      </p:sp>
      <p:sp>
        <p:nvSpPr>
          <p:cNvPr id="9" name="Text 7"/>
          <p:cNvSpPr/>
          <p:nvPr/>
        </p:nvSpPr>
        <p:spPr>
          <a:xfrm>
            <a:off x="5596176" y="3357801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Жаңа көзқарастар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96176" y="3848219"/>
            <a:ext cx="3559850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Капитализмнің дамуы мен жаңа материалистік көзқарастың пайда болуы адамды зерттеуге деген жаңа қызығушылықты оятты, адами тәжірибенің маңыздылығын арттырды.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100507"/>
            <a:ext cx="4196358" cy="3899654"/>
          </a:xfrm>
          <a:prstGeom prst="roundRect">
            <a:avLst>
              <a:gd name="adj" fmla="val 5235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40133" y="3100507"/>
            <a:ext cx="121920" cy="3899654"/>
          </a:xfrm>
          <a:prstGeom prst="roundRect">
            <a:avLst>
              <a:gd name="adj" fmla="val 167442"/>
            </a:avLst>
          </a:prstGeom>
          <a:solidFill>
            <a:srgbClr val="84C1FA"/>
          </a:solidFill>
        </p:spPr>
      </p:sp>
      <p:sp>
        <p:nvSpPr>
          <p:cNvPr id="13" name="Text 11"/>
          <p:cNvSpPr/>
          <p:nvPr/>
        </p:nvSpPr>
        <p:spPr>
          <a:xfrm>
            <a:off x="10019348" y="3357801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Декарттың Дуализмі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19348" y="3848219"/>
            <a:ext cx="3559850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Декарттың "Мен ойлаймын, демек мен бармын" тұжырымы сана мен тәннің өзара әрекетін жаңа деңгейге көтерді, осылайша психиканы зерттеуге философиялық негіз қалады.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0425" y="424577"/>
            <a:ext cx="13549551" cy="9648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XVII-XVIII ғасырлар: психологияның философиялық негіздерінің нығаюы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540425" y="1759982"/>
            <a:ext cx="6586418" cy="4941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Джон Локк:</a:t>
            </a:r>
            <a:r>
              <a:rPr lang="en-US" sz="12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Адам жаны туғанда "таза парақ" (tabula rasa) сияқты деген теорияны ұсынды, яғни білімнің барлығы тәжірибе мен сезімдер арқылы қалыптасады.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540425" y="2393037"/>
            <a:ext cx="6586418" cy="741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Ассоциационизмнің дамуы:</a:t>
            </a:r>
            <a:r>
              <a:rPr lang="en-US" sz="12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Д. Хартли сияқты ойшылдар психикалық құбылыстардың байланысы мен идеялардың ассоциациялануы арқылы білім қалай қалыптасатынын түсіндіруге тырысты.</a:t>
            </a:r>
            <a:endParaRPr lang="en-US" sz="1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1177" y="1794629"/>
            <a:ext cx="6586418" cy="658641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40425" y="8728234"/>
            <a:ext cx="13549551" cy="4941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Дидро, Ломоносов сияқты ағартушылық дәуірінің ойшылдарының материалистік көзқарастары адамның табиғатын биологиялық және физикалық заңдармен түсіндіруге ұмтылыс жасады.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6492" y="397907"/>
            <a:ext cx="9340929" cy="4521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XIX ғасыр: психологияның тәуелсіз ғылымға айналуы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06492" y="1211818"/>
            <a:ext cx="1908096" cy="22598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Вундттың зертханасы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506492" y="1582460"/>
            <a:ext cx="6632138" cy="6947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Вильгельм Вундт</a:t>
            </a:r>
            <a:r>
              <a:rPr lang="en-US" sz="11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1879 жылы Лейпцигте алғашқы психологиялық зертхананы ашып, психологияны эксперименттік ғылым ретінде қалыптастырды. Бұл психология тарихындағы бетбұрыс кезең болды.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506492" y="2421850"/>
            <a:ext cx="1809036" cy="22598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Эволюция теориясы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06492" y="2792492"/>
            <a:ext cx="6632138" cy="6947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Дарвиннің эволюция теориясы</a:t>
            </a:r>
            <a:r>
              <a:rPr lang="en-US" sz="11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адам мінез-құлқы мен психикалық процестерін биологиялық бейімделу тұрғысынан қарастыруға мүмкіндік беріп, психологияға терең биологиялық негіз берді.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7499390" y="1211818"/>
            <a:ext cx="2042874" cy="22598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Фрейдтің психоанализі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7499390" y="1582460"/>
            <a:ext cx="6632138" cy="4631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Сигмунд Фрейдтің психоанализі</a:t>
            </a:r>
            <a:r>
              <a:rPr lang="en-US" sz="11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санасыздықтың адам мінез-құлқы мен ойлауындағы рөлі туралы революциялық идеяларды ұсынды, адам психикасының күрделілігін ашты.</a:t>
            </a:r>
            <a:endParaRPr lang="en-US" sz="11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9390" y="2208371"/>
            <a:ext cx="6632138" cy="66321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5587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XX ғасыр: психологияның негізгі мектептері мен бағыттары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756773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Структурализм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247192"/>
            <a:ext cx="3898702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(Титченер): Сананың элементтерін және олардың құрылымын интроспекция әдісі арқылы зерттеуге бағытталған.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731" y="353091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756773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Функционализм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247192"/>
            <a:ext cx="3898821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(Уильям Джеймс): Психиканың қызметін, яғни адамның қоршаған ортаға қалай бейімделетінін түсінуге басымдық берген.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04" y="391941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038963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Бихевиоризм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529382"/>
            <a:ext cx="3898821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(Джон Уотсон, Скиннер): Психологияны объективті бақыланатын мінез-құлық ғылымы ретінде қарастырды, ішкі психикалық процестерді елемеді.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103" y="614529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383030" y="5220414"/>
            <a:ext cx="3309461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Когнитивтік психология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710833"/>
            <a:ext cx="3898702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Ойлау, қабылдау, есте сақтау, проблемаларды шешу сияқты танымдық процестерді зерттеуге көшті.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230" y="575679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574" y="465653"/>
            <a:ext cx="9848731" cy="5289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Философия мен психологияның қазіргі диалогы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592574" y="1400889"/>
            <a:ext cx="6516053" cy="5417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Психологияның дамуы оған бұрын философиялық мәселелер ретінде қаралған көптеген сұрақтарды </a:t>
            </a:r>
            <a:r>
              <a:rPr lang="en-US" sz="1300" dirty="0">
                <a:solidFill>
                  <a:srgbClr val="84C1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ғылыми тұрғыдан</a:t>
            </a: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шешуге мүмкіндік берді.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592574" y="2094905"/>
            <a:ext cx="6516053" cy="81260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Эпистемология (білім теориясы) және психологияның өзара байланысы: білімнің қалай қалыптасатыны және оның психикалық механизмдері зерттеледі.</a:t>
            </a:r>
            <a:endParaRPr lang="en-US" sz="13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9393" y="1438989"/>
            <a:ext cx="6516053" cy="651605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92574" y="8335804"/>
            <a:ext cx="13445252" cy="27086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Қазіргі заманғы философтар мен психологтардың </a:t>
            </a:r>
            <a:r>
              <a:rPr lang="en-US" sz="1300" dirty="0">
                <a:solidFill>
                  <a:srgbClr val="84C1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адам табиғаты, сана, ерік бостандығы</a:t>
            </a: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және мораль туралы көзқарастары терең диалогта.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6240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Психологияның адамзат туралы ғылымдардағы орны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217426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435149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Интеграция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841915"/>
            <a:ext cx="3893939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Психология әлеуметтану, биология, антропология, нейробиология сияқты көптеген ғылымдармен тығыз интеграцияда дамып келеді.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57" y="3217426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435149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Кешенді зерттеу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841915"/>
            <a:ext cx="3893939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Адам дамуы мен мінез-құлқын тек психологиялық емес, сонымен қатар әлеуметтік, биологиялық, мәдени контексттерде кешенді зерттеу.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24" y="3217426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435149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Өзін-өзі тану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841915"/>
            <a:ext cx="3893939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Психология адамзаттың өзін-өзі тануында, қоғамдық мәселелерді шешуде және жеке тұлғаның әл-ауқатын жақсартуда маңызды рөл атқарады.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74790"/>
            <a:ext cx="7556421" cy="21263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Қазіргі заманғы психология: жаңа бағыттар мен болашақ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641288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Қазіргі психология когнитивтік нейроғылым, позитивті психология (бақыт пен әл-ауқатты зерттеу), мәдениетаралық зерттеулер сияқты жаңа бағыттармен кеңейіп келеді.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985147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Психологияның </a:t>
            </a:r>
            <a:r>
              <a:rPr lang="en-US" sz="1750" dirty="0">
                <a:solidFill>
                  <a:srgbClr val="92165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этикалық мәселелері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(жасанды интеллект этикасы, генетикалық инженерия) және адам құқығын қорғау мәселелері маңызды орын алады.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6329005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Ғылым мен философияның синтезі арқылы адам туралы білімнің кеңеюі және оның болашақтағы дамуы — негізгі бағыт.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4843</Words>
  <Application>WPS Presentation</Application>
  <PresentationFormat>On-screen Show (16:9)</PresentationFormat>
  <Paragraphs>107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Instrument Sans Semi Bold</vt:lpstr>
      <vt:lpstr>Instrument Sans Semi Bold</vt:lpstr>
      <vt:lpstr>Instrument Sans Semi Bold</vt:lpstr>
      <vt:lpstr>Instrument Sans Medium</vt:lpstr>
      <vt:lpstr>Instrument Sans Medium</vt:lpstr>
      <vt:lpstr>Instrument Sans Medium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Гульнар Салимов�</cp:lastModifiedBy>
  <cp:revision>5</cp:revision>
  <dcterms:created xsi:type="dcterms:W3CDTF">2025-09-01T14:11:00Z</dcterms:created>
  <dcterms:modified xsi:type="dcterms:W3CDTF">2025-09-02T06:32:59Z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E6F92862DF4D4F2E840BCF2F7E1A7CF8_12</vt:lpwstr>
  </property>
  <property fmtid="{D5CDD505-2E9C-101B-9397-08002B2CF9AE}" pid="3" name="KSOProductBuildVer">
    <vt:lpwstr>1049-12.2.0.21931</vt:lpwstr>
  </property>
</Properties>
</file>